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22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3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375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105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68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670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27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828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660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91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13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CBFF6-FC2C-6948-9860-67FC3030D486}" type="datetimeFigureOut">
              <a:rPr lang="nb-NO" smtClean="0"/>
              <a:t>19.01.14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65C6-1283-6244-81C2-8FA0B7C24C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72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241" y="-1"/>
            <a:ext cx="9206829" cy="696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48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781" y="0"/>
            <a:ext cx="9433547" cy="697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59" y="0"/>
            <a:ext cx="91583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8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9933"/>
            <a:ext cx="9147685" cy="686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1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Macintosh PowerPoint</Application>
  <PresentationFormat>Skjermfremvisning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Ingrid Bjerke</dc:creator>
  <cp:lastModifiedBy>Ingrid Bjerke</cp:lastModifiedBy>
  <cp:revision>5</cp:revision>
  <dcterms:created xsi:type="dcterms:W3CDTF">2014-01-14T14:29:08Z</dcterms:created>
  <dcterms:modified xsi:type="dcterms:W3CDTF">2014-01-19T17:59:36Z</dcterms:modified>
</cp:coreProperties>
</file>