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54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35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553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198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677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71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058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67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880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4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9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BABDB-4344-4F5E-9CAC-6CF47E75AFFC}" type="datetimeFigureOut">
              <a:rPr lang="nb-NO" smtClean="0"/>
              <a:t>21.01.2014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C88D-D6A2-4E75-9220-4B3C8691C7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5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Nicolaus Copernicus</a:t>
            </a:r>
            <a:endParaRPr lang="nb-N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 det heliosentriske kosmos</a:t>
            </a:r>
            <a:endParaRPr lang="nb-N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90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8670602" cy="5982147"/>
          </a:xfrm>
        </p:spPr>
      </p:pic>
      <p:sp>
        <p:nvSpPr>
          <p:cNvPr id="5" name="TekstSylinder 4"/>
          <p:cNvSpPr txBox="1"/>
          <p:nvPr/>
        </p:nvSpPr>
        <p:spPr>
          <a:xfrm>
            <a:off x="971600" y="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chemeClr val="bg1"/>
                </a:solidFill>
              </a:rPr>
              <a:t>Aristoteles var en av de første som hadde en forklaring på bevegelsene til planetene </a:t>
            </a:r>
            <a:endParaRPr lang="nb-NO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7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809641" cy="6297563"/>
          </a:xfrm>
        </p:spPr>
      </p:pic>
    </p:spTree>
    <p:extLst>
      <p:ext uri="{BB962C8B-B14F-4D97-AF65-F5344CB8AC3E}">
        <p14:creationId xmlns:p14="http://schemas.microsoft.com/office/powerpoint/2010/main" val="208574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365" y="8353"/>
            <a:ext cx="9253128" cy="6849647"/>
          </a:xfrm>
        </p:spPr>
      </p:pic>
    </p:spTree>
    <p:extLst>
      <p:ext uri="{BB962C8B-B14F-4D97-AF65-F5344CB8AC3E}">
        <p14:creationId xmlns:p14="http://schemas.microsoft.com/office/powerpoint/2010/main" val="323959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7024" cy="6858000"/>
          </a:xfrm>
        </p:spPr>
      </p:pic>
    </p:spTree>
    <p:extLst>
      <p:ext uri="{BB962C8B-B14F-4D97-AF65-F5344CB8AC3E}">
        <p14:creationId xmlns:p14="http://schemas.microsoft.com/office/powerpoint/2010/main" val="106370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38"/>
            <a:ext cx="9144000" cy="6866237"/>
          </a:xfrm>
        </p:spPr>
      </p:pic>
    </p:spTree>
    <p:extLst>
      <p:ext uri="{BB962C8B-B14F-4D97-AF65-F5344CB8AC3E}">
        <p14:creationId xmlns:p14="http://schemas.microsoft.com/office/powerpoint/2010/main" val="1527723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Skjermfremvisning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Nicolaus Copernicus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Akershus Fylkeskommune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Nicolaus Copernicus</dc:title>
  <dc:creator>Johanne Riise Johnsen</dc:creator>
  <cp:lastModifiedBy>Johanne Riise Johnsen</cp:lastModifiedBy>
  <cp:revision>1</cp:revision>
  <dcterms:created xsi:type="dcterms:W3CDTF">2014-01-21T10:44:27Z</dcterms:created>
  <dcterms:modified xsi:type="dcterms:W3CDTF">2014-01-21T10:50:55Z</dcterms:modified>
</cp:coreProperties>
</file>